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59D1FB-F4F5-D78D-2998-764A8F1F9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3457924-BAED-07BB-8C3F-0D2D3292E5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A12C58-36AB-6303-ED28-A7DA0CAE2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9102D5-12BF-3BC5-66C5-E3D250995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9430BE-439A-C3A6-A9FD-D4EDEBDBB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89819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1EF150-0F8C-87B8-E767-1526A3631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846B922-F7E9-7651-CC70-EABD000F9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EA6B65-A345-CA4B-E341-8D2CFF603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BAD50A-802C-5EAC-732A-E5735DAA4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A9BAD7-E159-6694-CD48-49FBBB94D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73260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ECEBB63-D900-E78E-351F-8D4BF3ABB7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0E5DDEE-676F-96C1-AD1D-2D061DDE5C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CF7EE8-24D6-B088-BFAA-BC9B437E6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04A5F3-0669-8A45-5FBE-37ED2842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93CB9B-7DC1-F278-148F-B32F73069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1950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ECC324-C5EE-4D82-E782-1E5E8FE11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F2E355-F745-96A3-9689-535714837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BACDDAD-CF0D-9A14-8398-690DECCE6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46B91B-D23E-B0F7-7E55-5F44128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C7371D-BB73-3581-C77C-6E8254A6A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75261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5A7076-18F2-9011-B734-E292101F6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931E73-B527-4E40-6CC5-35AE54D877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B37ED75-54CC-82C7-0A03-16A786DBC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FCE0CF0-B32C-8BB6-46F8-00A964D90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A30A80-DA9B-A8D8-BEED-3AFD07DE4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6384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6AD170-246C-8901-F1C2-24B1467EA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1AB6492-6D45-11D4-F9F5-3843060DC0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7C538B-4AD2-A8A8-D15C-8EE200983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84FED82-DB19-5C22-A1AF-D99F347AE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E7C2D56-28E2-DA9C-4027-54BE44212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C4D4BB5-1DF5-7FFF-A7E1-B2295E917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75660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9847B-B9D1-8B0A-36DF-59C1E5AC2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82827B-6BF0-5D72-1A7D-2F82EF247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CC68B0-4FC3-FCD7-F6B9-A7D29C165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43D8B7A-1F03-17AE-26B1-45FB330015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C72E459-F952-C3CE-239B-6A3162DBAE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16454FE-C7E6-39C9-1713-D60E6505F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48CA6A0-7736-0556-0B9D-2880D17E1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6365807-F1C3-049A-2D17-9597D5238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0404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81829-60AF-283D-E0AE-7E7A4E73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0D98126-A7D5-0AC1-AE4F-730F59792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D98CCE1-6E7B-B1CA-A153-E35827A1B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64104D-DCBD-68F5-CFB1-83C5C581C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8723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4272E48-E01D-7E83-BA3D-0A6584E00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F9B1A75-39F4-BAE2-AB60-2F5FAC2F4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C4A080B-12FC-CB01-71B1-37C7E1B77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4656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60E57-89F1-FD90-9B36-E5BD78CE9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885533-6765-DC43-02B5-B0C16621F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40B73FD-DE12-AAD9-01A8-4093AE8E1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C8D29B0-1FFC-B338-5322-C33BCD4A2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F2DC85E-24F4-5AA4-8E3A-B5E7357F1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376B749-A115-26C4-B6A3-F5232F890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5750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D6E87F-D6B1-0BAC-2E6C-E6D1589E2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1DEE075-C540-9324-771E-0AC9D00FE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DD55805-CBAD-FFD5-A6C6-74B78D2557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405B840-9B29-D2E8-ADC5-0684C77E5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3AEE23-AA2A-59C8-EC04-D498CA801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9BA0A31-6C88-E8FC-33DE-3B0842E64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86531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D16FAE7-EDCD-0C09-A525-B66922CCC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C1DED99-4479-9047-928C-12078EA79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0961EF-4AEC-6BF1-537A-E89D83EC00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071E25-286E-48C7-B6F5-4D5577CB1BE6}" type="datetimeFigureOut">
              <a:rPr lang="es-CO" smtClean="0"/>
              <a:t>12/09/2024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E99C82-5F23-B59B-082F-265BA99F49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F22B9A-21B7-9CDC-5E82-A843B3B8A9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E57951-5BAA-4ECA-9055-3F0C93B21C1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9761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botella, mujer, refrigerador, niña&#10;&#10;Descripción generada automáticamente">
            <a:extLst>
              <a:ext uri="{FF2B5EF4-FFF2-40B4-BE49-F238E27FC236}">
                <a16:creationId xmlns:a16="http://schemas.microsoft.com/office/drawing/2014/main" id="{47F1DA6F-0AB0-188F-1E8D-8482CB64B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016" cy="6858000"/>
          </a:xfrm>
          <a:prstGeom prst="rect">
            <a:avLst/>
          </a:prstGeom>
        </p:spPr>
      </p:pic>
      <p:pic>
        <p:nvPicPr>
          <p:cNvPr id="3" name="Imagen 2" descr="Imagen que contiene Texto&#10;&#10;Descripción generada automáticamente">
            <a:extLst>
              <a:ext uri="{FF2B5EF4-FFF2-40B4-BE49-F238E27FC236}">
                <a16:creationId xmlns:a16="http://schemas.microsoft.com/office/drawing/2014/main" id="{66D51BC8-E354-B922-2025-5663E6100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086" y="0"/>
            <a:ext cx="51443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053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alendario&#10;&#10;Descripción generada automáticamente">
            <a:extLst>
              <a:ext uri="{FF2B5EF4-FFF2-40B4-BE49-F238E27FC236}">
                <a16:creationId xmlns:a16="http://schemas.microsoft.com/office/drawing/2014/main" id="{FC0581CB-FFBF-BCB4-A7EC-66DD1ED012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016" cy="6858000"/>
          </a:xfrm>
          <a:prstGeom prst="rect">
            <a:avLst/>
          </a:prstGeom>
        </p:spPr>
      </p:pic>
      <p:pic>
        <p:nvPicPr>
          <p:cNvPr id="3" name="Imagen 2" descr="Calendario&#10;&#10;Descripción generada automáticamente">
            <a:extLst>
              <a:ext uri="{FF2B5EF4-FFF2-40B4-BE49-F238E27FC236}">
                <a16:creationId xmlns:a16="http://schemas.microsoft.com/office/drawing/2014/main" id="{C6DCBD99-2CF7-FFB7-F765-EDE73498EC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531" y="0"/>
            <a:ext cx="51443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71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2264B6BC-56B5-B55D-849F-9FEAEE0A6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99" y="0"/>
            <a:ext cx="5143016" cy="6858000"/>
          </a:xfrm>
          <a:prstGeom prst="rect">
            <a:avLst/>
          </a:prstGeom>
        </p:spPr>
      </p:pic>
      <p:pic>
        <p:nvPicPr>
          <p:cNvPr id="5" name="Imagen 4" descr="Imagen que contiene botella, persona, foto, sostener&#10;&#10;Descripción generada automáticamente">
            <a:extLst>
              <a:ext uri="{FF2B5EF4-FFF2-40B4-BE49-F238E27FC236}">
                <a16:creationId xmlns:a16="http://schemas.microsoft.com/office/drawing/2014/main" id="{3C7DCD79-7820-0ED0-1FAD-7431E37866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563" y="0"/>
            <a:ext cx="51443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431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Office PowerPoint</Application>
  <PresentationFormat>Panorámica</PresentationFormat>
  <Paragraphs>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yulicont58@hotmail.com</dc:creator>
  <cp:lastModifiedBy>yulicont58@hotmail.com</cp:lastModifiedBy>
  <cp:revision>2</cp:revision>
  <dcterms:created xsi:type="dcterms:W3CDTF">2024-09-12T20:28:52Z</dcterms:created>
  <dcterms:modified xsi:type="dcterms:W3CDTF">2024-09-12T21:23:56Z</dcterms:modified>
</cp:coreProperties>
</file>

<file path=docProps/thumbnail.jpeg>
</file>